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0" r:id="rId4"/>
    <p:sldId id="258" r:id="rId5"/>
    <p:sldId id="259" r:id="rId6"/>
    <p:sldId id="262" r:id="rId7"/>
    <p:sldId id="257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50507BC-421A-4ABB-AFC2-90886AE41145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80F6A8A-8CBE-4A4C-BC11-2A1564840F7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larsystem.nasa.gov/multimedia/gallery/AS11-44-65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145317"/>
            <a:ext cx="7254432" cy="700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3356341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Britannic Bold" pitchFamily="34" charset="0"/>
              </a:rPr>
              <a:t>EARTH</a:t>
            </a:r>
            <a:endParaRPr lang="en-US" sz="96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2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41946"/>
            <a:ext cx="7704614" cy="570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872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90897"/>
            <a:ext cx="6691573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924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7558087" cy="502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406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55" y="1676400"/>
            <a:ext cx="734785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687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9" y="-250371"/>
            <a:ext cx="9147629" cy="914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84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61721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662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E:\ISS-View-of-Earths-horizon-as-the-sun-sets-over-the-Pacific-Oce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228600"/>
            <a:ext cx="9561008" cy="633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31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hadfield_himalayas_glaciers.jpg.CROP.original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83" y="304800"/>
            <a:ext cx="9372600" cy="6220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58743" y="315686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Glaciers in the Himalayas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5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ts4.mm.bing.net/th?id=HN.608016418270087021&amp;pid=1.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9525000" cy="715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5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E:\hadfield_mtokmok.jpg.CROP.original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846"/>
            <a:ext cx="9283337" cy="696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29400" y="6019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Mount </a:t>
            </a:r>
            <a:r>
              <a:rPr lang="en-US" dirty="0" err="1"/>
              <a:t>Okmok</a:t>
            </a:r>
            <a:r>
              <a:rPr lang="en-US" dirty="0"/>
              <a:t> in the Aleutian Islands</a:t>
            </a:r>
          </a:p>
        </p:txBody>
      </p:sp>
    </p:spTree>
    <p:extLst>
      <p:ext uri="{BB962C8B-B14F-4D97-AF65-F5344CB8AC3E}">
        <p14:creationId xmlns:p14="http://schemas.microsoft.com/office/powerpoint/2010/main" val="230701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E:\Portion-of-the-Great-Barrier-Reef-as-seen-from-I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28600"/>
            <a:ext cx="9489401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18514" y="61838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Great Barrier Reef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4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uomi satellite pictures of  Ear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73050"/>
            <a:ext cx="9296400" cy="697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65" y="330926"/>
            <a:ext cx="6176962" cy="617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41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9" y="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6301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</TotalTime>
  <Words>14</Words>
  <Application>Microsoft Office PowerPoint</Application>
  <PresentationFormat>On-screen Show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vci</dc:creator>
  <cp:lastModifiedBy>vci</cp:lastModifiedBy>
  <cp:revision>4</cp:revision>
  <dcterms:created xsi:type="dcterms:W3CDTF">2014-03-19T19:13:30Z</dcterms:created>
  <dcterms:modified xsi:type="dcterms:W3CDTF">2014-03-20T18:10:45Z</dcterms:modified>
</cp:coreProperties>
</file>